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64" r:id="rId23"/>
    <p:sldId id="265" r:id="rId24"/>
    <p:sldId id="26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3000">
        <p14:gallery dir="l"/>
      </p:transition>
    </mc:Choice>
    <mc:Fallback>
      <p:transition spd="slow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3000">
        <p14:gallery dir="l"/>
      </p:transition>
    </mc:Choice>
    <mc:Fallback>
      <p:transition spd="slow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3000">
        <p14:gallery dir="l"/>
      </p:transition>
    </mc:Choice>
    <mc:Fallback>
      <p:transition spd="slow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3000">
        <p14:gallery dir="l"/>
      </p:transition>
    </mc:Choice>
    <mc:Fallback>
      <p:transition spd="slow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3000">
        <p14:gallery dir="l"/>
      </p:transition>
    </mc:Choice>
    <mc:Fallback>
      <p:transition spd="slow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3000">
        <p14:gallery dir="l"/>
      </p:transition>
    </mc:Choice>
    <mc:Fallback>
      <p:transition spd="slow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3000">
        <p14:gallery dir="l"/>
      </p:transition>
    </mc:Choice>
    <mc:Fallback>
      <p:transition spd="slow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3000">
        <p14:gallery dir="l"/>
      </p:transition>
    </mc:Choice>
    <mc:Fallback>
      <p:transition spd="slow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3000">
        <p14:gallery dir="l"/>
      </p:transition>
    </mc:Choice>
    <mc:Fallback>
      <p:transition spd="slow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3000">
        <p14:gallery dir="l"/>
      </p:transition>
    </mc:Choice>
    <mc:Fallback>
      <p:transition spd="slow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3000">
        <p14:gallery dir="l"/>
      </p:transition>
    </mc:Choice>
    <mc:Fallback>
      <p:transition spd="slow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600" advClick="0" advTm="3000">
        <p14:gallery dir="l"/>
      </p:transition>
    </mc:Choice>
    <mc:Fallback>
      <p:transition spd="slow" advClick="0" advTm="3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/>
          <a:lstStyle/>
          <a:p>
            <a:r>
              <a:rPr lang="ru-RU" b="1" dirty="0" smtClean="0">
                <a:ln w="31550" cmpd="sng">
                  <a:solidFill>
                    <a:srgbClr val="002060"/>
                  </a:solidFill>
                  <a:prstDash val="solid"/>
                </a:ln>
                <a:noFill/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Конкурс рисунков</a:t>
            </a:r>
            <a:endParaRPr lang="ru-RU" b="1" dirty="0">
              <a:ln w="31550" cmpd="sng">
                <a:solidFill>
                  <a:srgbClr val="002060"/>
                </a:solidFill>
                <a:prstDash val="solid"/>
              </a:ln>
              <a:noFill/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1340768"/>
            <a:ext cx="6832848" cy="1944216"/>
          </a:xfrm>
        </p:spPr>
        <p:txBody>
          <a:bodyPr>
            <a:prstTxWarp prst="textCanDown">
              <a:avLst/>
            </a:prstTxWarp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Зимушка зима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149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3000">
        <p14:gallery dir="l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D:\ФОТО 2021-2022\Новый год\IMG-20220110-WA003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5" b="3870"/>
          <a:stretch/>
        </p:blipFill>
        <p:spPr bwMode="auto">
          <a:xfrm rot="5400000">
            <a:off x="1838438" y="-536950"/>
            <a:ext cx="5508000" cy="78177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55568" y="5418034"/>
            <a:ext cx="3045740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Бычков Иван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класс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220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3000">
        <p14:gallery dir="l"/>
      </p:transition>
    </mc:Choice>
    <mc:Fallback>
      <p:transition spd="slow" advClick="0" advTm="3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D:\ФОТО 2021-2022\Новый год\IMG-20220110-WA003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" r="3466"/>
          <a:stretch/>
        </p:blipFill>
        <p:spPr bwMode="auto">
          <a:xfrm rot="5400000">
            <a:off x="1609978" y="-707504"/>
            <a:ext cx="5791200" cy="81595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38490" y="5564810"/>
            <a:ext cx="3045740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Козаченко Инна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класс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398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3000">
        <p14:gallery dir="l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ФОТО 2021-2022\Новый год\IMG-20220110-WA003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"/>
          <a:stretch/>
        </p:blipFill>
        <p:spPr bwMode="auto">
          <a:xfrm rot="5400000">
            <a:off x="1769580" y="-393316"/>
            <a:ext cx="5651491" cy="76794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38490" y="5564810"/>
            <a:ext cx="3045740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Шиляева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Валентина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класс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308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3000">
        <p14:gallery dir="l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ФОТО 2021-2022\Новый год\IMG-20220110-WA003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2"/>
          <a:stretch/>
        </p:blipFill>
        <p:spPr bwMode="auto">
          <a:xfrm rot="5400000">
            <a:off x="1551565" y="-622850"/>
            <a:ext cx="5904000" cy="81030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09348" y="5672787"/>
            <a:ext cx="3045740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Петрова Юлия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класс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307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3000">
        <p14:gallery dir="l"/>
      </p:transition>
    </mc:Choice>
    <mc:Fallback>
      <p:transition spd="slow" advClick="0" advTm="3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ФОТО 2021-2022\Новый год\IMG-20220110-WA002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9" b="2202"/>
          <a:stretch/>
        </p:blipFill>
        <p:spPr bwMode="auto">
          <a:xfrm rot="5400000">
            <a:off x="1821511" y="-467516"/>
            <a:ext cx="5508000" cy="77838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21714" y="5470541"/>
            <a:ext cx="3045740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Алексеенко Алёна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класс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832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3000">
        <p14:gallery dir="l"/>
      </p:transition>
    </mc:Choice>
    <mc:Fallback>
      <p:transition spd="slow" advClick="0" advTm="3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ФОТО 2021-2022\Новый год\IMG-20220110-WA002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"/>
          <a:stretch/>
        </p:blipFill>
        <p:spPr bwMode="auto">
          <a:xfrm rot="5400000">
            <a:off x="1739179" y="-506929"/>
            <a:ext cx="5724000" cy="78352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38490" y="5564810"/>
            <a:ext cx="3045740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Шевцова Елизавета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класс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09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3000">
        <p14:gallery dir="l"/>
      </p:transition>
    </mc:Choice>
    <mc:Fallback>
      <p:transition spd="slow" advClick="0" advTm="3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ФОТО 2021-2022\Новый год\IMG-20220110-WA002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3"/>
          <a:stretch/>
        </p:blipFill>
        <p:spPr bwMode="auto">
          <a:xfrm rot="5400000">
            <a:off x="1811335" y="-513471"/>
            <a:ext cx="5688000" cy="77995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09354" y="5564810"/>
            <a:ext cx="3045740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Подгузов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Анастасия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класс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3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3000">
        <p14:gallery dir="l"/>
      </p:transition>
    </mc:Choice>
    <mc:Fallback>
      <p:transition spd="slow" advClick="0" advTm="3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ФОТО 2021-2022\Новый год\IMG-20220110-WA002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/>
          <a:stretch/>
        </p:blipFill>
        <p:spPr bwMode="auto">
          <a:xfrm rot="5400000">
            <a:off x="1748656" y="-528522"/>
            <a:ext cx="5616000" cy="77461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84004" y="5517232"/>
            <a:ext cx="3045740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Гулевич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Ирина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класс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220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3000">
        <p14:gallery dir="l"/>
      </p:transition>
    </mc:Choice>
    <mc:Fallback>
      <p:transition spd="slow" advClick="0" advTm="3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ФОТО 2021-2022\Новый год\IMG-20220110-WA002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4" t="4957" r="9396" b="82"/>
          <a:stretch/>
        </p:blipFill>
        <p:spPr bwMode="auto">
          <a:xfrm rot="16200000">
            <a:off x="1792873" y="-560624"/>
            <a:ext cx="5269359" cy="7776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69813" y="5254170"/>
            <a:ext cx="3045740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Вербин Кирилл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 класс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988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3000">
        <p14:gallery dir="l"/>
      </p:transition>
    </mc:Choice>
    <mc:Fallback>
      <p:transition spd="slow" advClick="0" advTm="3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ФОТО 2021-2022\Новый год\IMG-20220110-WA002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7" r="3074"/>
          <a:stretch/>
        </p:blipFill>
        <p:spPr bwMode="auto">
          <a:xfrm rot="16200000">
            <a:off x="1822756" y="-590507"/>
            <a:ext cx="5444837" cy="78672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33049" y="5357640"/>
            <a:ext cx="3045740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Савчак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Алёна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 класс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134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3000">
        <p14:gallery dir="l"/>
      </p:transition>
    </mc:Choice>
    <mc:Fallback>
      <p:transition spd="slow" advClick="0" advTm="3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ФОТО 2021-2022\Новый год\Безродный Мака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98165"/>
            <a:ext cx="8374332" cy="522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24128" y="5330526"/>
            <a:ext cx="3045740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Безродный Макар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 класс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341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3000">
        <p14:gallery dir="l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ФОТО 2021-2022\Новый год\IMG-20220110-WA002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3" t="5461" r="17206" b="1233"/>
          <a:stretch/>
        </p:blipFill>
        <p:spPr bwMode="auto">
          <a:xfrm rot="16200000">
            <a:off x="2091041" y="-845626"/>
            <a:ext cx="4889909" cy="79928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07334" y="4917379"/>
            <a:ext cx="3045740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Махмутов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Егор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 класс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378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3000">
        <p14:gallery dir="l"/>
      </p:transition>
    </mc:Choice>
    <mc:Fallback>
      <p:transition spd="slow" advClick="0" advTm="3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ФОТО 2021-2022\Новый год\Крутиков Роди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5"/>
            <a:ext cx="7632000" cy="5724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762" y="5708809"/>
            <a:ext cx="3045740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Крутиков Родион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 класс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945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3000">
        <p14:gallery dir="l"/>
      </p:transition>
    </mc:Choice>
    <mc:Fallback>
      <p:transition spd="slow" advClick="0" advTm="3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ФОТО 2021-2022\Новый год\Учащиеся 5 класс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2696"/>
            <a:ext cx="7640794" cy="53656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33642" y="5658205"/>
            <a:ext cx="3045740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Учащиеся 5 класса</a:t>
            </a:r>
          </a:p>
        </p:txBody>
      </p:sp>
    </p:spTree>
    <p:extLst>
      <p:ext uri="{BB962C8B-B14F-4D97-AF65-F5344CB8AC3E}">
        <p14:creationId xmlns:p14="http://schemas.microsoft.com/office/powerpoint/2010/main" val="2006188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3000">
        <p14:gallery dir="l"/>
      </p:transition>
    </mc:Choice>
    <mc:Fallback>
      <p:transition spd="slow" advClick="0" advTm="3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ФОТО 2021-2022\Новый год\Учащиеся 6 класс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36712"/>
            <a:ext cx="7569405" cy="55938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79241" y="5822172"/>
            <a:ext cx="3045740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Учащиеся 6 класса</a:t>
            </a:r>
          </a:p>
        </p:txBody>
      </p:sp>
    </p:spTree>
    <p:extLst>
      <p:ext uri="{BB962C8B-B14F-4D97-AF65-F5344CB8AC3E}">
        <p14:creationId xmlns:p14="http://schemas.microsoft.com/office/powerpoint/2010/main" val="3722995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3000">
        <p14:gallery dir="l"/>
      </p:transition>
    </mc:Choice>
    <mc:Fallback>
      <p:transition spd="slow" advClick="0" advTm="3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ФОТО 2021-2022\Новый год\Божко Паве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32656"/>
            <a:ext cx="4448919" cy="63306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52268" y="6007229"/>
            <a:ext cx="3045740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Божко Павел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 класс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596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3000">
        <p14:gallery dir="l"/>
      </p:transition>
    </mc:Choice>
    <mc:Fallback>
      <p:transition spd="slow" advClick="0" advTm="3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ФОТО 2021-2022\Новый год\Вербин Макси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16" y="633070"/>
            <a:ext cx="8083236" cy="532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31966" y="5256307"/>
            <a:ext cx="3045740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Вербин Максим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 класс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322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3000">
        <p14:gallery dir="l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ФОТО 2021-2022\Новый год\Забродина Анастас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89685"/>
            <a:ext cx="8031628" cy="54487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25440" y="5313197"/>
            <a:ext cx="3045740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Забродина Анастасия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 класс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624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3000">
        <p14:gallery dir="l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ФОТО 2021-2022\Новый год\Кикош Ольг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02893"/>
            <a:ext cx="8230264" cy="522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55474" y="5215007"/>
            <a:ext cx="3045740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Кикош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Ольга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 класс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150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3000">
        <p14:gallery dir="l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ФОТО 2021-2022\Новый год\Сотникова Мар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8138120" cy="51845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31932" y="5169386"/>
            <a:ext cx="3045740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Сотникова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мария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 класс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73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3000">
        <p14:gallery dir="l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ФОТО 2021-2022\Новый год\IMG-20220110-WA003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1" t="1935" r="3038"/>
          <a:stretch/>
        </p:blipFill>
        <p:spPr bwMode="auto">
          <a:xfrm rot="5400000">
            <a:off x="1779688" y="-431846"/>
            <a:ext cx="5580000" cy="78290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38490" y="5564810"/>
            <a:ext cx="3045740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Никитин Артём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класс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167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3000">
        <p14:gallery dir="l"/>
      </p:transition>
    </mc:Choice>
    <mc:Fallback>
      <p:transition spd="slow" advClick="0" advTm="3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ФОТО 2021-2022\Новый год\IMG-20220110-WA003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9"/>
          <a:stretch/>
        </p:blipFill>
        <p:spPr bwMode="auto">
          <a:xfrm rot="5400000">
            <a:off x="1762117" y="-655273"/>
            <a:ext cx="5580000" cy="78438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28322" y="5369033"/>
            <a:ext cx="3045740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Раенко София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класс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20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3000">
        <p14:gallery dir="l"/>
      </p:transition>
    </mc:Choice>
    <mc:Fallback>
      <p:transition spd="slow" advClick="0" advTm="3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ФОТО 2021-2022\Новый год\IMG-20220110-WA003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4" r="4454"/>
          <a:stretch/>
        </p:blipFill>
        <p:spPr bwMode="auto">
          <a:xfrm rot="5400000">
            <a:off x="2033722" y="-585449"/>
            <a:ext cx="5220000" cy="77762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70492" y="5204811"/>
            <a:ext cx="3045740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Бондаренко Злата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класс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50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3000">
        <p14:gallery dir="l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94</Words>
  <Application>Microsoft Office PowerPoint</Application>
  <PresentationFormat>Экран (4:3)</PresentationFormat>
  <Paragraphs>46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Конкурс рисунков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 рисунков</dc:title>
  <dc:creator>Krukov</dc:creator>
  <cp:lastModifiedBy>Пользователь Windows</cp:lastModifiedBy>
  <cp:revision>8</cp:revision>
  <dcterms:created xsi:type="dcterms:W3CDTF">2022-01-10T20:36:11Z</dcterms:created>
  <dcterms:modified xsi:type="dcterms:W3CDTF">2022-01-10T21:53:11Z</dcterms:modified>
</cp:coreProperties>
</file>